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ppt" ContentType="application/vnd.ms-powerpoi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0" r:id="rId2"/>
    <p:sldId id="259" r:id="rId3"/>
    <p:sldId id="260" r:id="rId4"/>
    <p:sldId id="261" r:id="rId5"/>
    <p:sldId id="262" r:id="rId6"/>
    <p:sldId id="263" r:id="rId7"/>
    <p:sldId id="295" r:id="rId8"/>
    <p:sldId id="264" r:id="rId9"/>
    <p:sldId id="277" r:id="rId10"/>
    <p:sldId id="278" r:id="rId11"/>
    <p:sldId id="281" r:id="rId12"/>
    <p:sldId id="282" r:id="rId13"/>
    <p:sldId id="268" r:id="rId14"/>
    <p:sldId id="269" r:id="rId15"/>
    <p:sldId id="270" r:id="rId16"/>
    <p:sldId id="271" r:id="rId17"/>
    <p:sldId id="272" r:id="rId18"/>
    <p:sldId id="273" r:id="rId19"/>
    <p:sldId id="279" r:id="rId20"/>
    <p:sldId id="284" r:id="rId21"/>
    <p:sldId id="289" r:id="rId22"/>
    <p:sldId id="283" r:id="rId23"/>
    <p:sldId id="287" r:id="rId24"/>
    <p:sldId id="291" r:id="rId25"/>
    <p:sldId id="292" r:id="rId26"/>
    <p:sldId id="288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09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31" autoAdjust="0"/>
    <p:restoredTop sz="94660"/>
  </p:normalViewPr>
  <p:slideViewPr>
    <p:cSldViewPr>
      <p:cViewPr varScale="1">
        <p:scale>
          <a:sx n="68" d="100"/>
          <a:sy n="68" d="100"/>
        </p:scale>
        <p:origin x="-13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32DC0-BB67-4B59-AF85-BC548DDAE058}" type="datetimeFigureOut">
              <a:rPr lang="en-US" smtClean="0"/>
              <a:pPr/>
              <a:t>21/1/2018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7A231-A375-4F61-874B-57D6DFFD64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52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vi-VN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vi-VN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315225-6D4F-47CA-B899-E65715BA5714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vi-V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2E11-3BA3-48CA-B199-6B7F75508B6B}" type="datetimeFigureOut">
              <a:rPr lang="en-US" smtClean="0"/>
              <a:pPr/>
              <a:t>21/1/2018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550CA-24A0-4DEB-8220-5F027B2132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20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2E11-3BA3-48CA-B199-6B7F75508B6B}" type="datetimeFigureOut">
              <a:rPr lang="en-US" smtClean="0"/>
              <a:pPr/>
              <a:t>21/1/2018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550CA-24A0-4DEB-8220-5F027B2132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2E11-3BA3-48CA-B199-6B7F75508B6B}" type="datetimeFigureOut">
              <a:rPr lang="en-US" smtClean="0"/>
              <a:pPr/>
              <a:t>21/1/2018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550CA-24A0-4DEB-8220-5F027B2132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47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2E11-3BA3-48CA-B199-6B7F75508B6B}" type="datetimeFigureOut">
              <a:rPr lang="en-US" smtClean="0"/>
              <a:pPr/>
              <a:t>21/1/2018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550CA-24A0-4DEB-8220-5F027B2132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4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2E11-3BA3-48CA-B199-6B7F75508B6B}" type="datetimeFigureOut">
              <a:rPr lang="en-US" smtClean="0"/>
              <a:pPr/>
              <a:t>21/1/2018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550CA-24A0-4DEB-8220-5F027B2132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29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2E11-3BA3-48CA-B199-6B7F75508B6B}" type="datetimeFigureOut">
              <a:rPr lang="en-US" smtClean="0"/>
              <a:pPr/>
              <a:t>21/1/2018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550CA-24A0-4DEB-8220-5F027B2132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71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2E11-3BA3-48CA-B199-6B7F75508B6B}" type="datetimeFigureOut">
              <a:rPr lang="en-US" smtClean="0"/>
              <a:pPr/>
              <a:t>21/1/2018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550CA-24A0-4DEB-8220-5F027B2132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47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2E11-3BA3-48CA-B199-6B7F75508B6B}" type="datetimeFigureOut">
              <a:rPr lang="en-US" smtClean="0"/>
              <a:pPr/>
              <a:t>21/1/2018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550CA-24A0-4DEB-8220-5F027B2132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27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2E11-3BA3-48CA-B199-6B7F75508B6B}" type="datetimeFigureOut">
              <a:rPr lang="en-US" smtClean="0"/>
              <a:pPr/>
              <a:t>21/1/2018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550CA-24A0-4DEB-8220-5F027B2132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49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2E11-3BA3-48CA-B199-6B7F75508B6B}" type="datetimeFigureOut">
              <a:rPr lang="en-US" smtClean="0"/>
              <a:pPr/>
              <a:t>21/1/2018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550CA-24A0-4DEB-8220-5F027B2132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9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2E11-3BA3-48CA-B199-6B7F75508B6B}" type="datetimeFigureOut">
              <a:rPr lang="en-US" smtClean="0"/>
              <a:pPr/>
              <a:t>21/1/2018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550CA-24A0-4DEB-8220-5F027B2132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34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B2E11-3BA3-48CA-B199-6B7F75508B6B}" type="datetimeFigureOut">
              <a:rPr lang="en-US" smtClean="0"/>
              <a:pPr/>
              <a:t>21/1/2018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550CA-24A0-4DEB-8220-5F027B2132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5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5" Type="http://schemas.openxmlformats.org/officeDocument/2006/relationships/oleObject" Target="../embeddings/Microsoft_PowerPoint_97-2003_Presentation1.ppt"/><Relationship Id="rId4" Type="http://schemas.openxmlformats.org/officeDocument/2006/relationships/oleObject" Target="../embeddings/oleObject1.bin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4"/>
          <p:cNvSpPr txBox="1">
            <a:spLocks noChangeArrowheads="1"/>
          </p:cNvSpPr>
          <p:nvPr/>
        </p:nvSpPr>
        <p:spPr bwMode="auto">
          <a:xfrm>
            <a:off x="1000100" y="1214422"/>
            <a:ext cx="84296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(tiết1)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0" y="642918"/>
            <a:ext cx="190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5720" y="2071678"/>
            <a:ext cx="854868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</a:rPr>
              <a:t> 1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32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736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Trai dat nay la.wmv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285860"/>
            <a:ext cx="8134348" cy="470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0" y="500042"/>
            <a:ext cx="967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928662" y="6000768"/>
            <a:ext cx="6929486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92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0" y="571480"/>
            <a:ext cx="967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1500174"/>
            <a:ext cx="854868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3200" b="1" u="sng" dirty="0" err="1" smtClean="0">
                <a:solidFill>
                  <a:srgbClr val="5D0903"/>
                </a:solidFill>
                <a:latin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5D0903"/>
                </a:solidFill>
                <a:latin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5D0903"/>
                </a:solidFill>
                <a:latin typeface="Times New Roman" pitchFamily="18" charset="0"/>
              </a:rPr>
              <a:t> 2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:</a:t>
            </a:r>
            <a:r>
              <a:rPr lang="en-US" sz="3200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Du </a:t>
            </a:r>
            <a:r>
              <a:rPr lang="en-US" sz="3200" b="1" dirty="0" err="1" smtClean="0">
                <a:solidFill>
                  <a:srgbClr val="5D0903"/>
                </a:solidFill>
                <a:latin typeface="Times New Roman" pitchFamily="18" charset="0"/>
              </a:rPr>
              <a:t>lịch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5D0903"/>
                </a:solidFill>
                <a:latin typeface="Times New Roman" pitchFamily="18" charset="0"/>
              </a:rPr>
              <a:t>vòng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5D0903"/>
                </a:solidFill>
                <a:latin typeface="Times New Roman" pitchFamily="18" charset="0"/>
              </a:rPr>
              <a:t>quanh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5D0903"/>
                </a:solidFill>
                <a:latin typeface="Times New Roman" pitchFamily="18" charset="0"/>
              </a:rPr>
              <a:t>thế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5D0903"/>
                </a:solidFill>
                <a:latin typeface="Times New Roman" pitchFamily="18" charset="0"/>
              </a:rPr>
              <a:t>giới</a:t>
            </a:r>
            <a:endParaRPr lang="en-US" sz="3200" b="1" dirty="0">
              <a:solidFill>
                <a:srgbClr val="5D0903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original_metal_w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643182"/>
            <a:ext cx="3816350" cy="354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7" descr="Goba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2571744"/>
            <a:ext cx="9366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92" name="WordArt 8"/>
          <p:cNvSpPr>
            <a:spLocks noChangeArrowheads="1" noChangeShapeType="1" noTextEdit="1"/>
          </p:cNvSpPr>
          <p:nvPr/>
        </p:nvSpPr>
        <p:spPr bwMode="auto">
          <a:xfrm>
            <a:off x="2857488" y="3500438"/>
            <a:ext cx="3455988" cy="2765425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vi-VN" sz="2800" b="1" kern="10" dirty="0">
                <a:ln w="127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</a:rPr>
              <a:t>DU </a:t>
            </a:r>
            <a:r>
              <a:rPr lang="vi-VN" sz="2800" b="1" kern="10" dirty="0" smtClean="0">
                <a:ln w="127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</a:rPr>
              <a:t>LỊCH THẾ GIỚI</a:t>
            </a:r>
            <a:endParaRPr lang="vi-VN" sz="2800" b="1" kern="10" dirty="0">
              <a:ln w="12700">
                <a:solidFill>
                  <a:srgbClr val="EAEAEA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</a:endParaRPr>
          </a:p>
        </p:txBody>
      </p:sp>
      <p:sp>
        <p:nvSpPr>
          <p:cNvPr id="425993" name="WordArt 9"/>
          <p:cNvSpPr>
            <a:spLocks noChangeArrowheads="1" noChangeShapeType="1" noTextEdit="1"/>
          </p:cNvSpPr>
          <p:nvPr/>
        </p:nvSpPr>
        <p:spPr bwMode="auto">
          <a:xfrm rot="-375568">
            <a:off x="2809234" y="2614186"/>
            <a:ext cx="3576637" cy="32416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DU </a:t>
            </a:r>
            <a:r>
              <a:rPr lang="vi-VN" sz="2800" kern="10" dirty="0" smtClean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3300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LỊCH THẾ GIỚI</a:t>
            </a:r>
            <a:endParaRPr lang="vi-VN" sz="2800" kern="10" dirty="0">
              <a:ln w="9525">
                <a:solidFill>
                  <a:srgbClr val="000000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33CC33"/>
                  </a:gs>
                  <a:gs pos="100000">
                    <a:srgbClr val="FF3300"/>
                  </a:gs>
                </a:gsLst>
                <a:lin ang="5400000" scaled="1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0" name="Picture 10" descr="original_4_w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2786058"/>
            <a:ext cx="1368425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0" y="571480"/>
            <a:ext cx="967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0" y="1500174"/>
            <a:ext cx="854868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3200" b="1" u="sng" dirty="0" err="1" smtClean="0">
                <a:solidFill>
                  <a:srgbClr val="5D0903"/>
                </a:solidFill>
                <a:latin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5D0903"/>
                </a:solidFill>
                <a:latin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5D0903"/>
                </a:solidFill>
                <a:latin typeface="Times New Roman" pitchFamily="18" charset="0"/>
              </a:rPr>
              <a:t> 2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:</a:t>
            </a:r>
            <a:r>
              <a:rPr lang="en-US" sz="3200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Du </a:t>
            </a:r>
            <a:r>
              <a:rPr lang="en-US" sz="3200" b="1" dirty="0" err="1" smtClean="0">
                <a:solidFill>
                  <a:srgbClr val="5D0903"/>
                </a:solidFill>
                <a:latin typeface="Times New Roman" pitchFamily="18" charset="0"/>
              </a:rPr>
              <a:t>lịch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5D0903"/>
                </a:solidFill>
                <a:latin typeface="Times New Roman" pitchFamily="18" charset="0"/>
              </a:rPr>
              <a:t>vòng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5D0903"/>
                </a:solidFill>
                <a:latin typeface="Times New Roman" pitchFamily="18" charset="0"/>
              </a:rPr>
              <a:t>quanh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5D0903"/>
                </a:solidFill>
                <a:latin typeface="Times New Roman" pitchFamily="18" charset="0"/>
              </a:rPr>
              <a:t>thế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5D0903"/>
                </a:solidFill>
                <a:latin typeface="Times New Roman" pitchFamily="18" charset="0"/>
              </a:rPr>
              <a:t>giới</a:t>
            </a:r>
            <a:endParaRPr lang="en-US" sz="3200" b="1" dirty="0">
              <a:solidFill>
                <a:srgbClr val="5D0903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259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259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259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259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7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92" grpId="0" animBg="1"/>
      <p:bldP spid="4259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2" descr="Mex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71612"/>
            <a:ext cx="7696199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331913" y="5945188"/>
            <a:ext cx="66976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-xi-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0" y="642918"/>
            <a:ext cx="967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22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643050"/>
            <a:ext cx="7696199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122488" y="5945188"/>
            <a:ext cx="55451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0" y="642918"/>
            <a:ext cx="967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22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10" descr="An 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524000"/>
            <a:ext cx="73977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122488" y="5945188"/>
            <a:ext cx="55451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-76200" y="524092"/>
            <a:ext cx="967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22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122488" y="6202363"/>
            <a:ext cx="55451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-76200" y="524092"/>
            <a:ext cx="967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5" name="Picture 1" descr="C:\Users\FPT\Downloads\izuchenie-angliyskogo-yazyka-dlya-dete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357298"/>
            <a:ext cx="7315200" cy="47863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2022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8" descr="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883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143000" y="5791200"/>
            <a:ext cx="65246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-76200" y="524092"/>
            <a:ext cx="967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22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8" descr="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3657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An 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962400"/>
            <a:ext cx="365760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019549"/>
            <a:ext cx="4114799" cy="268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-76200" y="524092"/>
            <a:ext cx="967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69" name="Picture 1" descr="C:\Users\FPT\Downloads\izuchenie-angliyskogo-yazyka-dlya-dete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1500174"/>
            <a:ext cx="4071966" cy="228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2022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0" y="642918"/>
            <a:ext cx="89297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0" y="76200"/>
            <a:ext cx="9042400" cy="6705600"/>
          </a:xfrm>
          <a:prstGeom prst="roundRect">
            <a:avLst>
              <a:gd name="adj" fmla="val 6097"/>
            </a:avLst>
          </a:prstGeom>
          <a:noFill/>
          <a:ln w="76200" cmpd="tri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8003382" y="2381"/>
            <a:ext cx="1143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43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001000" y="5719763"/>
            <a:ext cx="1143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2380" y="5717381"/>
            <a:ext cx="1143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28596" y="2357430"/>
            <a:ext cx="8429654" cy="394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005" tIns="32003" rIns="64005" bIns="32003">
            <a:spAutoFit/>
          </a:bodyPr>
          <a:lstStyle/>
          <a:p>
            <a:pPr defTabSz="914559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ghét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571736" y="1714488"/>
            <a:ext cx="3657600" cy="5286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KẾT LUẬN </a:t>
            </a:r>
          </a:p>
        </p:txBody>
      </p:sp>
    </p:spTree>
    <p:extLst>
      <p:ext uri="{BB962C8B-B14F-4D97-AF65-F5344CB8AC3E}">
        <p14:creationId xmlns:p14="http://schemas.microsoft.com/office/powerpoint/2010/main" val="1293900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thieunhi1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428736"/>
            <a:ext cx="3857652" cy="221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10" y="3929066"/>
            <a:ext cx="3786214" cy="1961903"/>
          </a:xfrm>
          <a:noFill/>
        </p:spPr>
      </p:pic>
      <p:pic>
        <p:nvPicPr>
          <p:cNvPr id="5126" name="Picture 10" descr="Pictur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4000504"/>
            <a:ext cx="3714776" cy="192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0" y="5903893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033CC"/>
                </a:solidFill>
                <a:latin typeface="Arial" charset="0"/>
              </a:rPr>
              <a:t>  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qua 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9" name="Picture 13" descr="images1072223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500174"/>
            <a:ext cx="3714776" cy="214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857232"/>
            <a:ext cx="854868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24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Hoạt</a:t>
            </a:r>
            <a:r>
              <a:rPr lang="en-US" sz="2400" b="1" u="sng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002060"/>
                </a:solidFill>
                <a:latin typeface="Times New Roman" pitchFamily="18" charset="0"/>
              </a:rPr>
              <a:t> 1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sát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tranh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4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928794" y="428604"/>
            <a:ext cx="63579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(tiết1)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0" y="285728"/>
            <a:ext cx="190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24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3"/>
          <p:cNvSpPr>
            <a:spLocks noChangeArrowheads="1"/>
          </p:cNvSpPr>
          <p:nvPr/>
        </p:nvSpPr>
        <p:spPr bwMode="auto">
          <a:xfrm>
            <a:off x="642910" y="3214686"/>
            <a:ext cx="5334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Oval 4"/>
          <p:cNvSpPr>
            <a:spLocks noChangeArrowheads="1"/>
          </p:cNvSpPr>
          <p:nvPr/>
        </p:nvSpPr>
        <p:spPr bwMode="auto">
          <a:xfrm>
            <a:off x="7858148" y="3214686"/>
            <a:ext cx="5334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714348" y="5429264"/>
            <a:ext cx="5334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7929586" y="5429264"/>
            <a:ext cx="5334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1283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6" grpId="0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85720" y="357166"/>
            <a:ext cx="1857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57496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ý.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0" y="76200"/>
            <a:ext cx="9144000" cy="6781800"/>
          </a:xfrm>
          <a:prstGeom prst="roundRect">
            <a:avLst>
              <a:gd name="adj" fmla="val 6097"/>
            </a:avLst>
          </a:prstGeom>
          <a:noFill/>
          <a:ln w="76200" cmpd="tri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000232" y="785794"/>
            <a:ext cx="68580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4282" y="1357298"/>
            <a:ext cx="854868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3200" b="1" u="sng" dirty="0" err="1" smtClean="0">
                <a:solidFill>
                  <a:srgbClr val="5D0903"/>
                </a:solidFill>
                <a:latin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5D0903"/>
                </a:solidFill>
                <a:latin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5D0903"/>
                </a:solidFill>
                <a:latin typeface="Times New Roman" pitchFamily="18" charset="0"/>
              </a:rPr>
              <a:t> 3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:</a:t>
            </a:r>
            <a:r>
              <a:rPr lang="en-US" sz="3200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5D0903"/>
                </a:solidFill>
                <a:latin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5D0903"/>
                </a:solidFill>
                <a:latin typeface="Times New Roman" pitchFamily="18" charset="0"/>
              </a:rPr>
              <a:t>việc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5D0903"/>
                </a:solidFill>
                <a:latin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5D0903"/>
                </a:solidFill>
                <a:latin typeface="Times New Roman" pitchFamily="18" charset="0"/>
              </a:rPr>
              <a:t>cần</a:t>
            </a:r>
            <a:r>
              <a:rPr lang="en-US" sz="3200" b="1" dirty="0" smtClean="0">
                <a:solidFill>
                  <a:srgbClr val="5D0903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5D0903"/>
                </a:solidFill>
                <a:latin typeface="Times New Roman" pitchFamily="18" charset="0"/>
              </a:rPr>
              <a:t>làm</a:t>
            </a:r>
            <a:endParaRPr lang="en-US" sz="3200" b="1" dirty="0">
              <a:solidFill>
                <a:srgbClr val="5D0903"/>
              </a:solidFill>
              <a:latin typeface="HP001 4 hàng" pitchFamily="34" charset="0"/>
            </a:endParaRPr>
          </a:p>
        </p:txBody>
      </p:sp>
      <p:pic>
        <p:nvPicPr>
          <p:cNvPr id="13" name="Picture 2" descr="C:\Users\Administrator\Desktop\mod-flower-blossom-h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857496"/>
            <a:ext cx="6191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Users\Administrator\Desktop\ho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857628"/>
            <a:ext cx="6191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57158" y="2214554"/>
            <a:ext cx="854868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22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785786" y="1285860"/>
            <a:ext cx="8358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42878" y="2071678"/>
            <a:ext cx="8501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b)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71472" y="2857496"/>
            <a:ext cx="83582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c)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lảng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1472" y="3500438"/>
            <a:ext cx="5258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3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71472" y="4714884"/>
            <a:ext cx="8058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3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e)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8858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ý.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Administrator\Desktop\mod-flower-blosso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0"/>
            <a:ext cx="500066" cy="47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:\Users\Administrator\Desktop\ho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900" y="500042"/>
            <a:ext cx="500066" cy="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42910" y="3857628"/>
            <a:ext cx="7648039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đ)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3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/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Nam .</a:t>
            </a:r>
            <a:endParaRPr lang="en-US" sz="23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71472" y="5357826"/>
            <a:ext cx="80640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g)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571472" y="5715016"/>
            <a:ext cx="857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h)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tai.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2022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/>
      <p:bldP spid="15" grpId="0"/>
      <p:bldP spid="22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357422" y="0"/>
            <a:ext cx="4710114" cy="52322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8662" y="714357"/>
            <a:ext cx="821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838200" y="642918"/>
            <a:ext cx="8305800" cy="80021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3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C:\Users\Administrator\Desktop\mod-flower-blossom-h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642918"/>
            <a:ext cx="78578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857224" y="1500174"/>
            <a:ext cx="8286776" cy="80021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3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Nam. 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 descr="C:\Users\Administrator\Desktop\mod-flower-blossom-h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00174"/>
            <a:ext cx="714347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857224" y="2357430"/>
            <a:ext cx="8286776" cy="93871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3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lảng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" descr="C:\Users\Administrator\Desktop\ho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28868"/>
            <a:ext cx="71434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838200" y="3357562"/>
            <a:ext cx="8305800" cy="44627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3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d)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2" descr="C:\Users\Administrator\Desktop\mod-flower-blossom-h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214686"/>
            <a:ext cx="750066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838200" y="3857628"/>
            <a:ext cx="8305800" cy="80021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đ)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3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pic>
        <p:nvPicPr>
          <p:cNvPr id="36" name="Picture 2" descr="C:\Users\Administrator\Desktop\mod-flower-blossom-h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4031120"/>
            <a:ext cx="714348" cy="61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838200" y="4714884"/>
            <a:ext cx="8305800" cy="80021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e)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8" name="Picture 3" descr="C:\Users\Administrator\Desktop\ho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4755706"/>
            <a:ext cx="714348" cy="67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838200" y="5572140"/>
            <a:ext cx="8305800" cy="446276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3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g)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2" descr="C:\Users\Administrator\Desktop\mod-flower-blossom-h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5572140"/>
            <a:ext cx="666724" cy="57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838200" y="6057781"/>
            <a:ext cx="8305800" cy="80021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3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h)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tai.</a:t>
            </a:r>
            <a:endParaRPr lang="en-US" sz="2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C:\Users\Administrator\Desktop\mod-flower-blossom-h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6286520"/>
            <a:ext cx="66669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2022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1" animBg="1"/>
      <p:bldP spid="28" grpId="0" animBg="1"/>
      <p:bldP spid="30" grpId="0" animBg="1"/>
      <p:bldP spid="32" grpId="0" animBg="1"/>
      <p:bldP spid="35" grpId="0" animBg="1"/>
      <p:bldP spid="37" grpId="0" animBg="1"/>
      <p:bldP spid="39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0" y="571480"/>
            <a:ext cx="22859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357158" y="2643182"/>
            <a:ext cx="8572530" cy="252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005" tIns="32003" rIns="64005" bIns="32003">
            <a:spAutoFit/>
          </a:bodyPr>
          <a:lstStyle/>
          <a:p>
            <a:pPr defTabSz="914559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da,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...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lai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fr-FR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127000" y="76200"/>
            <a:ext cx="8915400" cy="6705600"/>
          </a:xfrm>
          <a:prstGeom prst="roundRect">
            <a:avLst>
              <a:gd name="adj" fmla="val 6097"/>
            </a:avLst>
          </a:prstGeom>
          <a:noFill/>
          <a:ln w="76200" cmpd="tri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8003382" y="2381"/>
            <a:ext cx="1143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43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001000" y="5719763"/>
            <a:ext cx="1143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2380" y="5717381"/>
            <a:ext cx="1143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500298" y="1857364"/>
            <a:ext cx="3657600" cy="5286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KẾT LUẬN CHUNG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0" y="928670"/>
            <a:ext cx="89297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900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ovely_illustration_of_Happy_family_in_house_wallco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AutoShape 5"/>
          <p:cNvSpPr>
            <a:spLocks noChangeArrowheads="1"/>
          </p:cNvSpPr>
          <p:nvPr/>
        </p:nvSpPr>
        <p:spPr bwMode="auto">
          <a:xfrm>
            <a:off x="2181225" y="1690688"/>
            <a:ext cx="1747838" cy="838200"/>
          </a:xfrm>
          <a:prstGeom prst="irregularSeal1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uz-Latn-UZ"/>
          </a:p>
        </p:txBody>
      </p:sp>
      <p:sp>
        <p:nvSpPr>
          <p:cNvPr id="330759" name="AutoShape 7"/>
          <p:cNvSpPr>
            <a:spLocks noChangeArrowheads="1"/>
          </p:cNvSpPr>
          <p:nvPr/>
        </p:nvSpPr>
        <p:spPr bwMode="auto">
          <a:xfrm>
            <a:off x="3714744" y="0"/>
            <a:ext cx="5429256" cy="2643182"/>
          </a:xfrm>
          <a:prstGeom prst="cloudCallout">
            <a:avLst>
              <a:gd name="adj1" fmla="val -49673"/>
              <a:gd name="adj2" fmla="val 59633"/>
            </a:avLst>
          </a:prstGeom>
          <a:gradFill rotWithShape="1">
            <a:gsLst>
              <a:gs pos="0">
                <a:srgbClr val="99FF33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vi-VN">
              <a:latin typeface="Arial" charset="0"/>
            </a:endParaRPr>
          </a:p>
        </p:txBody>
      </p:sp>
      <p:sp>
        <p:nvSpPr>
          <p:cNvPr id="330760" name="Text Box 8"/>
          <p:cNvSpPr txBox="1">
            <a:spLocks noChangeArrowheads="1"/>
          </p:cNvSpPr>
          <p:nvPr/>
        </p:nvSpPr>
        <p:spPr bwMode="auto">
          <a:xfrm>
            <a:off x="4714875" y="493713"/>
            <a:ext cx="152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>
                <a:latin typeface="Arial" charset="0"/>
              </a:rPr>
              <a:t> </a:t>
            </a:r>
          </a:p>
        </p:txBody>
      </p:sp>
      <p:sp>
        <p:nvSpPr>
          <p:cNvPr id="330761" name="Text Box 9"/>
          <p:cNvSpPr txBox="1">
            <a:spLocks noChangeArrowheads="1"/>
          </p:cNvSpPr>
          <p:nvPr/>
        </p:nvSpPr>
        <p:spPr bwMode="auto">
          <a:xfrm>
            <a:off x="4424363" y="471488"/>
            <a:ext cx="1876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3300"/>
                </a:solidFill>
                <a:latin typeface="Arial" charset="0"/>
              </a:rPr>
              <a:t> </a:t>
            </a:r>
            <a:endParaRPr lang="en-US" sz="4000" b="1">
              <a:solidFill>
                <a:srgbClr val="FF3300"/>
              </a:solidFill>
              <a:latin typeface=".VnTime" pitchFamily="34" charset="0"/>
            </a:endParaRPr>
          </a:p>
        </p:txBody>
      </p:sp>
      <p:sp>
        <p:nvSpPr>
          <p:cNvPr id="330763" name="Text Box 11"/>
          <p:cNvSpPr txBox="1">
            <a:spLocks noChangeArrowheads="1"/>
          </p:cNvSpPr>
          <p:nvPr/>
        </p:nvSpPr>
        <p:spPr bwMode="auto">
          <a:xfrm>
            <a:off x="4772025" y="1790700"/>
            <a:ext cx="152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3300"/>
                </a:solidFill>
                <a:latin typeface=".VnTime" pitchFamily="34" charset="0"/>
              </a:rPr>
              <a:t> </a:t>
            </a:r>
          </a:p>
        </p:txBody>
      </p:sp>
      <p:sp>
        <p:nvSpPr>
          <p:cNvPr id="330772" name="WordArt 20"/>
          <p:cNvSpPr>
            <a:spLocks noChangeArrowheads="1" noChangeShapeType="1" noTextEdit="1"/>
          </p:cNvSpPr>
          <p:nvPr/>
        </p:nvSpPr>
        <p:spPr bwMode="auto">
          <a:xfrm>
            <a:off x="4071934" y="785794"/>
            <a:ext cx="4643437" cy="8207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200" kern="10" dirty="0" smtClean="0">
                <a:ln w="31750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prstShdw prst="shdw13" dist="53882" dir="13500000">
                    <a:srgbClr val="C0C0C0">
                      <a:alpha val="50000"/>
                    </a:srgbClr>
                  </a:prstShdw>
                </a:effectLst>
              </a:rPr>
              <a:t>Hướng dẫn về nhà</a:t>
            </a:r>
            <a:endParaRPr lang="vi-VN" sz="3200" kern="10" dirty="0">
              <a:ln w="31750">
                <a:solidFill>
                  <a:srgbClr val="3366FF"/>
                </a:solidFill>
                <a:round/>
                <a:headEnd/>
                <a:tailEnd/>
              </a:ln>
              <a:solidFill>
                <a:srgbClr val="3333CC"/>
              </a:solidFill>
              <a:effectLst>
                <a:prstShdw prst="shdw13" dist="53882" dir="13500000">
                  <a:srgbClr val="C0C0C0">
                    <a:alpha val="50000"/>
                  </a:srgbClr>
                </a:prst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307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307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07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07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0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07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0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0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0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59" grpId="0" animBg="1"/>
      <p:bldP spid="330760" grpId="0"/>
      <p:bldP spid="330761" grpId="0"/>
      <p:bldP spid="330763" grpId="0"/>
      <p:bldP spid="33077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14612" cy="2571744"/>
          </a:xfrm>
          <a:prstGeom prst="rect">
            <a:avLst/>
          </a:prstGeom>
          <a:noFill/>
        </p:spPr>
      </p:pic>
      <p:pic>
        <p:nvPicPr>
          <p:cNvPr id="32771" name="Picture 3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-214338"/>
            <a:ext cx="2362200" cy="3009900"/>
          </a:xfrm>
          <a:prstGeom prst="rect">
            <a:avLst/>
          </a:prstGeom>
          <a:noFill/>
        </p:spPr>
      </p:pic>
      <p:pic>
        <p:nvPicPr>
          <p:cNvPr id="32772" name="Picture 4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48100"/>
            <a:ext cx="2362200" cy="3009900"/>
          </a:xfrm>
          <a:prstGeom prst="rect">
            <a:avLst/>
          </a:prstGeom>
          <a:noFill/>
        </p:spPr>
      </p:pic>
      <p:pic>
        <p:nvPicPr>
          <p:cNvPr id="32773" name="Picture 5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34100" y="4495800"/>
            <a:ext cx="3009900" cy="2362200"/>
          </a:xfrm>
          <a:prstGeom prst="rect">
            <a:avLst/>
          </a:prstGeom>
          <a:noFill/>
        </p:spPr>
      </p:pic>
      <p:pic>
        <p:nvPicPr>
          <p:cNvPr id="32774" name="Picture 6" descr="Sao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7513" y="2286000"/>
            <a:ext cx="954087" cy="1371600"/>
          </a:xfrm>
          <a:prstGeom prst="rect">
            <a:avLst/>
          </a:prstGeom>
          <a:noFill/>
        </p:spPr>
      </p:pic>
      <p:pic>
        <p:nvPicPr>
          <p:cNvPr id="32775" name="Picture 7" descr="Bong bon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59581">
            <a:off x="4931845" y="4974842"/>
            <a:ext cx="1066800" cy="2057400"/>
          </a:xfrm>
          <a:prstGeom prst="rect">
            <a:avLst/>
          </a:prstGeom>
          <a:noFill/>
        </p:spPr>
      </p:pic>
      <p:sp>
        <p:nvSpPr>
          <p:cNvPr id="32776" name="AutoShape 8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vi-VN"/>
          </a:p>
        </p:txBody>
      </p:sp>
      <p:pic>
        <p:nvPicPr>
          <p:cNvPr id="32777" name="Picture 9" descr="Bong bon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3733800"/>
            <a:ext cx="1066800" cy="2057400"/>
          </a:xfrm>
          <a:prstGeom prst="rect">
            <a:avLst/>
          </a:prstGeom>
          <a:noFill/>
        </p:spPr>
      </p:pic>
      <p:pic>
        <p:nvPicPr>
          <p:cNvPr id="32778" name="Picture 10" descr="Sao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6" y="4357694"/>
            <a:ext cx="923948" cy="1524000"/>
          </a:xfrm>
          <a:prstGeom prst="rect">
            <a:avLst/>
          </a:prstGeom>
          <a:noFill/>
        </p:spPr>
      </p:pic>
      <p:pic>
        <p:nvPicPr>
          <p:cNvPr id="32781" name="Picture 13" descr="Bong bon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2140589">
            <a:off x="3571641" y="4904342"/>
            <a:ext cx="1066800" cy="2057400"/>
          </a:xfrm>
          <a:prstGeom prst="rect">
            <a:avLst/>
          </a:prstGeom>
          <a:noFill/>
        </p:spPr>
      </p:pic>
      <p:pic>
        <p:nvPicPr>
          <p:cNvPr id="32782" name="Picture 14" descr="Bong bon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48" y="4800600"/>
            <a:ext cx="1066800" cy="2057400"/>
          </a:xfrm>
          <a:prstGeom prst="rect">
            <a:avLst/>
          </a:prstGeom>
          <a:noFill/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285852" y="1285860"/>
            <a:ext cx="7091362" cy="3293209"/>
          </a:xfrm>
          <a:prstGeom prst="rect">
            <a:avLst/>
          </a:prstGeom>
          <a:noFill/>
          <a:ln w="111125" cmpd="tri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,….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1" name="Object 409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Presentation" r:id="rId5" imgW="4571926" imgH="3428998" progId="PowerPoint.Show.8">
                  <p:embed/>
                </p:oleObj>
              </mc:Choice>
              <mc:Fallback>
                <p:oleObj name="Presentation" r:id="rId5" imgW="4571926" imgH="342899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722" name="Picture 4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3" name="Picture 411" descr="blumen-pflanzen094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486400"/>
            <a:ext cx="1387475" cy="1066800"/>
          </a:xfrm>
          <a:prstGeom prst="rect">
            <a:avLst/>
          </a:prstGeom>
          <a:noFill/>
        </p:spPr>
      </p:pic>
      <p:pic>
        <p:nvPicPr>
          <p:cNvPr id="13724" name="Picture 412" descr="blumen-pflanzen094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56525" y="5257800"/>
            <a:ext cx="1387475" cy="1143000"/>
          </a:xfrm>
          <a:prstGeom prst="rect">
            <a:avLst/>
          </a:prstGeom>
          <a:noFill/>
        </p:spPr>
      </p:pic>
      <p:pic>
        <p:nvPicPr>
          <p:cNvPr id="13725" name="Picture 413" descr="blumen-pflanzen094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6011863"/>
            <a:ext cx="1387475" cy="846137"/>
          </a:xfrm>
          <a:prstGeom prst="rect">
            <a:avLst/>
          </a:prstGeom>
          <a:noFill/>
        </p:spPr>
      </p:pic>
      <p:pic>
        <p:nvPicPr>
          <p:cNvPr id="13726" name="Picture 414" descr="blumen-pflanzen094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0" y="6011863"/>
            <a:ext cx="1387475" cy="846137"/>
          </a:xfrm>
          <a:prstGeom prst="rect">
            <a:avLst/>
          </a:prstGeom>
          <a:noFill/>
        </p:spPr>
      </p:pic>
      <p:pic>
        <p:nvPicPr>
          <p:cNvPr id="13727" name="Picture 415" descr="blumen-pflanzen094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2400" y="6011863"/>
            <a:ext cx="1387475" cy="846137"/>
          </a:xfrm>
          <a:prstGeom prst="rect">
            <a:avLst/>
          </a:prstGeom>
          <a:noFill/>
        </p:spPr>
      </p:pic>
      <p:pic>
        <p:nvPicPr>
          <p:cNvPr id="13728" name="Picture 416" descr="blumen-pflanzen094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67000" y="6011863"/>
            <a:ext cx="1387475" cy="846137"/>
          </a:xfrm>
          <a:prstGeom prst="rect">
            <a:avLst/>
          </a:prstGeom>
          <a:noFill/>
        </p:spPr>
      </p:pic>
      <p:pic>
        <p:nvPicPr>
          <p:cNvPr id="13729" name="Picture 417" descr="blumen-pflanzen094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95400" y="6011863"/>
            <a:ext cx="1387475" cy="846137"/>
          </a:xfrm>
          <a:prstGeom prst="rect">
            <a:avLst/>
          </a:prstGeom>
          <a:noFill/>
        </p:spPr>
      </p:pic>
      <p:sp>
        <p:nvSpPr>
          <p:cNvPr id="13730" name="WordArt 418"/>
          <p:cNvSpPr>
            <a:spLocks noChangeArrowheads="1" noChangeShapeType="1" noTextEdit="1"/>
          </p:cNvSpPr>
          <p:nvPr/>
        </p:nvSpPr>
        <p:spPr bwMode="auto">
          <a:xfrm>
            <a:off x="928662" y="1285860"/>
            <a:ext cx="74676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Kính chúc các thầy cô giáo mạnh khỏe </a:t>
            </a:r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!</a:t>
            </a:r>
          </a:p>
        </p:txBody>
      </p:sp>
      <p:sp>
        <p:nvSpPr>
          <p:cNvPr id="13731" name="WordArt 419"/>
          <p:cNvSpPr>
            <a:spLocks noChangeArrowheads="1" noChangeShapeType="1" noTextEdit="1"/>
          </p:cNvSpPr>
          <p:nvPr/>
        </p:nvSpPr>
        <p:spPr bwMode="auto">
          <a:xfrm>
            <a:off x="1357290" y="3357562"/>
            <a:ext cx="6248400" cy="20574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CC"/>
              </a:extrusionClr>
            </a:sp3d>
          </a:bodyPr>
          <a:lstStyle/>
          <a:p>
            <a:pPr algn="ctr"/>
            <a:r>
              <a:rPr lang="vi-VN" sz="2800" kern="10" dirty="0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cs typeface="Arial"/>
              </a:rPr>
              <a:t>Thân ái chào </a:t>
            </a:r>
            <a:r>
              <a:rPr lang="vi-VN" sz="2800" kern="10" dirty="0" smtClean="0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cs typeface="Arial"/>
              </a:rPr>
              <a:t>các em </a:t>
            </a:r>
            <a:r>
              <a:rPr lang="vi-VN" sz="2800" kern="10" dirty="0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cs typeface="Arial"/>
              </a:rPr>
              <a:t>!</a:t>
            </a:r>
          </a:p>
          <a:p>
            <a:pPr algn="ctr"/>
            <a:r>
              <a:rPr lang="vi-VN" sz="2800" kern="10" dirty="0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cs typeface="Arial"/>
              </a:rPr>
              <a:t>       Hẹn gặp lại ! </a:t>
            </a:r>
          </a:p>
        </p:txBody>
      </p:sp>
      <p:pic>
        <p:nvPicPr>
          <p:cNvPr id="13732" name="Picture 420">
            <a:hlinkClick r:id="" action="ppaction://media"/>
          </p:cNvPr>
          <p:cNvPicPr>
            <a:picLocks noRot="1" noChangeAspect="1" noChangeArrowheads="1"/>
          </p:cNvPicPr>
          <p:nvPr>
            <a:wavAudioFile r:embed="rId2" name="Em yeu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52400" y="6248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0.06666 L 0.59167 0.0777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00" y="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entr" presetSubtype="0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3000" fill="hold"/>
                                        <p:tgtEl>
                                          <p:spTgt spid="137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137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137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732"/>
                </p:tgtEl>
              </p:cMediaNode>
            </p:audio>
          </p:childTnLst>
        </p:cTn>
      </p:par>
    </p:tnLst>
    <p:bldLst>
      <p:bldP spid="13730" grpId="0" animBg="1"/>
      <p:bldP spid="13731" grpId="0" animBg="1"/>
      <p:bldP spid="1373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-76200" y="524092"/>
            <a:ext cx="967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3" descr="thieunhi1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785926"/>
            <a:ext cx="8191528" cy="38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5715016"/>
            <a:ext cx="93964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571472" y="5214950"/>
            <a:ext cx="5334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1214422"/>
            <a:ext cx="854868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24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Hoạt</a:t>
            </a:r>
            <a:r>
              <a:rPr lang="en-US" sz="2400" b="1" u="sng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002060"/>
                </a:solidFill>
                <a:latin typeface="Times New Roman" pitchFamily="18" charset="0"/>
              </a:rPr>
              <a:t> 1: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sát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tranh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4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36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images1072223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785926"/>
            <a:ext cx="7215238" cy="39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60363" y="5903893"/>
            <a:ext cx="8783637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-76200" y="524092"/>
            <a:ext cx="967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4282" y="1285860"/>
            <a:ext cx="854868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Hoạt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8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1142976" y="5357826"/>
            <a:ext cx="5334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87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2" y="1828800"/>
            <a:ext cx="8066087" cy="3429000"/>
          </a:xfrm>
          <a:prstGeom prst="rect">
            <a:avLst/>
          </a:prstGeom>
          <a:noFill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5648325"/>
            <a:ext cx="8956675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500034" y="4857760"/>
            <a:ext cx="5334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14282" y="1285860"/>
            <a:ext cx="854868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Hoạt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8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-76200" y="524092"/>
            <a:ext cx="967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75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0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785926"/>
            <a:ext cx="78867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282" y="5643578"/>
            <a:ext cx="8763002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7643834" y="5000636"/>
            <a:ext cx="5334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14282" y="1285860"/>
            <a:ext cx="854868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Hoạt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</a:rPr>
              <a:t> 1: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8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-76200" y="524092"/>
            <a:ext cx="967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75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0" y="428604"/>
            <a:ext cx="9677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thieunhi1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357298"/>
            <a:ext cx="3571900" cy="198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48" y="3429000"/>
            <a:ext cx="3571900" cy="1785950"/>
          </a:xfrm>
          <a:prstGeom prst="rect">
            <a:avLst/>
          </a:prstGeom>
          <a:noFill/>
        </p:spPr>
      </p:pic>
      <p:pic>
        <p:nvPicPr>
          <p:cNvPr id="15" name="Picture 10" descr="Pictur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429000"/>
            <a:ext cx="3429024" cy="17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images1072223_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285860"/>
            <a:ext cx="3571900" cy="214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3"/>
          <p:cNvSpPr>
            <a:spLocks noChangeArrowheads="1"/>
          </p:cNvSpPr>
          <p:nvPr/>
        </p:nvSpPr>
        <p:spPr bwMode="auto">
          <a:xfrm>
            <a:off x="714348" y="3071810"/>
            <a:ext cx="5334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Oval 4"/>
          <p:cNvSpPr>
            <a:spLocks noChangeArrowheads="1"/>
          </p:cNvSpPr>
          <p:nvPr/>
        </p:nvSpPr>
        <p:spPr bwMode="auto">
          <a:xfrm>
            <a:off x="7643834" y="3071810"/>
            <a:ext cx="5334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714348" y="4786322"/>
            <a:ext cx="5334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7358082" y="4714884"/>
            <a:ext cx="5334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0" y="928670"/>
            <a:ext cx="854868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lvl="0"/>
            <a:r>
              <a:rPr lang="en-US" sz="24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Hoạt</a:t>
            </a:r>
            <a:r>
              <a:rPr lang="en-US" sz="2400" b="1" u="sng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002060"/>
                </a:solidFill>
                <a:latin typeface="Times New Roman" pitchFamily="18" charset="0"/>
              </a:rPr>
              <a:t> 1: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sát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tranh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ảnh</a:t>
            </a:r>
            <a:endParaRPr lang="en-US" sz="24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85720" y="5429264"/>
            <a:ext cx="8358246" cy="122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130602" tIns="65302" rIns="130602" bIns="65302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 defTabSz="1306513"/>
            <a:r>
              <a:rPr lang="en-US" sz="4300" dirty="0">
                <a:solidFill>
                  <a:srgbClr val="009900"/>
                </a:solidFill>
              </a:rPr>
              <a:t>   </a:t>
            </a:r>
            <a:r>
              <a:rPr lang="en-US" sz="2800" b="1" dirty="0" err="1" smtClean="0">
                <a:solidFill>
                  <a:srgbClr val="009900"/>
                </a:solidFill>
              </a:rPr>
              <a:t>Các</a:t>
            </a:r>
            <a:r>
              <a:rPr lang="en-US" sz="2800" b="1" dirty="0" smtClean="0">
                <a:solidFill>
                  <a:srgbClr val="009900"/>
                </a:solidFill>
              </a:rPr>
              <a:t> con </a:t>
            </a:r>
            <a:r>
              <a:rPr lang="en-US" sz="2800" b="1" dirty="0" err="1" smtClean="0">
                <a:solidFill>
                  <a:srgbClr val="009900"/>
                </a:solidFill>
              </a:rPr>
              <a:t>thấy</a:t>
            </a:r>
            <a:r>
              <a:rPr lang="en-US" sz="2800" b="1" dirty="0" smtClean="0">
                <a:solidFill>
                  <a:srgbClr val="009900"/>
                </a:solidFill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</a:rPr>
              <a:t>không</a:t>
            </a:r>
            <a:r>
              <a:rPr lang="en-US" sz="2800" b="1" dirty="0" smtClean="0">
                <a:solidFill>
                  <a:srgbClr val="009900"/>
                </a:solidFill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</a:rPr>
              <a:t>khí</a:t>
            </a:r>
            <a:r>
              <a:rPr lang="en-US" sz="2800" b="1" dirty="0" smtClean="0">
                <a:solidFill>
                  <a:srgbClr val="009900"/>
                </a:solidFill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</a:rPr>
              <a:t>buổi</a:t>
            </a:r>
            <a:r>
              <a:rPr lang="en-US" sz="2800" b="1" dirty="0" smtClean="0">
                <a:solidFill>
                  <a:srgbClr val="009900"/>
                </a:solidFill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</a:rPr>
              <a:t>giao</a:t>
            </a:r>
            <a:r>
              <a:rPr lang="en-US" sz="2800" b="1" dirty="0" smtClean="0">
                <a:solidFill>
                  <a:srgbClr val="009900"/>
                </a:solidFill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</a:rPr>
              <a:t>lưu</a:t>
            </a:r>
            <a:r>
              <a:rPr lang="en-US" sz="2800" b="1" dirty="0" smtClean="0">
                <a:solidFill>
                  <a:srgbClr val="009900"/>
                </a:solidFill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</a:rPr>
              <a:t>như</a:t>
            </a:r>
            <a:r>
              <a:rPr lang="en-US" sz="2800" b="1" dirty="0" smtClean="0">
                <a:solidFill>
                  <a:srgbClr val="009900"/>
                </a:solidFill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</a:rPr>
              <a:t>thế</a:t>
            </a:r>
            <a:r>
              <a:rPr lang="en-US" sz="2800" b="1" dirty="0" smtClean="0">
                <a:solidFill>
                  <a:srgbClr val="009900"/>
                </a:solidFill>
              </a:rPr>
              <a:t> </a:t>
            </a:r>
            <a:r>
              <a:rPr lang="en-US" sz="2800" b="1" dirty="0" err="1" smtClean="0">
                <a:solidFill>
                  <a:srgbClr val="009900"/>
                </a:solidFill>
              </a:rPr>
              <a:t>nào</a:t>
            </a:r>
            <a:r>
              <a:rPr lang="en-US" sz="2800" b="1" dirty="0" smtClean="0">
                <a:solidFill>
                  <a:srgbClr val="00990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85720" y="5572140"/>
            <a:ext cx="8358246" cy="99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130602" tIns="65302" rIns="130602" bIns="65302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 defTabSz="1306513"/>
            <a:r>
              <a:rPr lang="en-US" sz="2800" b="1" dirty="0" err="1" smtClean="0">
                <a:solidFill>
                  <a:srgbClr val="002060"/>
                </a:solidFill>
              </a:rPr>
              <a:t>Trẻ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Việt</a:t>
            </a:r>
            <a:r>
              <a:rPr lang="en-US" sz="2800" b="1" dirty="0" smtClean="0">
                <a:solidFill>
                  <a:srgbClr val="002060"/>
                </a:solidFill>
              </a:rPr>
              <a:t> Nam </a:t>
            </a:r>
            <a:r>
              <a:rPr lang="en-US" sz="2800" b="1" dirty="0" err="1" smtClean="0">
                <a:solidFill>
                  <a:srgbClr val="002060"/>
                </a:solidFill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trẻ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giới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giao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lưu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giúp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đỡ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lẫn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nhau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</a:rPr>
              <a:t>?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28596" y="5079516"/>
            <a:ext cx="8715404" cy="177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130602" tIns="65302" rIns="130602" bIns="65302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just" defTabSz="1306513"/>
            <a:r>
              <a:rPr lang="en-US" sz="4300" dirty="0">
                <a:solidFill>
                  <a:srgbClr val="009900"/>
                </a:solidFill>
              </a:rPr>
              <a:t>   </a:t>
            </a:r>
            <a:r>
              <a:rPr lang="en-US" sz="3200" b="1" dirty="0" err="1">
                <a:solidFill>
                  <a:srgbClr val="002060"/>
                </a:solidFill>
              </a:rPr>
              <a:t>Trẻ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em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quyền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được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tự</a:t>
            </a:r>
            <a:r>
              <a:rPr lang="en-US" sz="3200" b="1" dirty="0">
                <a:solidFill>
                  <a:srgbClr val="002060"/>
                </a:solidFill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</a:rPr>
              <a:t>kết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giao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bè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khắp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năm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bốn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biển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không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kể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dân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tộc</a:t>
            </a:r>
            <a:r>
              <a:rPr lang="en-US" sz="3200" b="1" dirty="0" smtClean="0">
                <a:solidFill>
                  <a:srgbClr val="002060"/>
                </a:solidFill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</a:rPr>
              <a:t>màu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da</a:t>
            </a:r>
            <a:r>
              <a:rPr lang="en-US" sz="3200" b="1" dirty="0" smtClean="0">
                <a:solidFill>
                  <a:srgbClr val="002060"/>
                </a:solidFill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22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5" grpId="0"/>
      <p:bldP spid="25" grpId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video tong hop 4_cut_cut.mp4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736"/>
            <a:ext cx="44577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User\Desktop\dao hang\anh 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428736"/>
            <a:ext cx="42672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04800" y="5856982"/>
            <a:ext cx="8548688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-76200" y="524092"/>
            <a:ext cx="967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375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1" name="Straight Connector 9" hidden="1"/>
          <p:cNvCxnSpPr>
            <a:cxnSpLocks noChangeShapeType="1"/>
          </p:cNvCxnSpPr>
          <p:nvPr/>
        </p:nvCxnSpPr>
        <p:spPr bwMode="auto">
          <a:xfrm>
            <a:off x="3714750" y="785813"/>
            <a:ext cx="1571625" cy="1587"/>
          </a:xfrm>
          <a:prstGeom prst="line">
            <a:avLst/>
          </a:prstGeom>
          <a:noFill/>
          <a:ln w="28575" algn="ctr">
            <a:solidFill>
              <a:srgbClr val="010203">
                <a:alpha val="62744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357298"/>
            <a:ext cx="8153400" cy="460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-76200" y="524092"/>
            <a:ext cx="967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04800" y="5856982"/>
            <a:ext cx="8548688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stot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stot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stot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stot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stot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stote" pitchFamily="34" charset="0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Inđonesia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137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 - &amp;quot;Thứ sáu, ngày 6 tháng 1 năm 2017&amp;quot;&quot;/&gt;&lt;property id=&quot;20307&quot; value=&quot;260&quot;/&gt;&lt;/object&gt;&lt;object type=&quot;3&quot; unique_id=&quot;10056&quot;&gt;&lt;property id=&quot;20148&quot; value=&quot;5&quot;/&gt;&lt;property id=&quot;20300&quot; value=&quot;Slide 6 - &amp;quot;Thứ sáu, ngày 6 tháng 1 năm 2017&amp;quot;&quot;/&gt;&lt;property id=&quot;20307&quot; value=&quot;261&quot;/&gt;&lt;/object&gt;&lt;object type=&quot;3&quot; unique_id=&quot;10057&quot;&gt;&lt;property id=&quot;20148&quot; value=&quot;5&quot;/&gt;&lt;property id=&quot;20300&quot; value=&quot;Slide 7&quot;/&gt;&lt;property id=&quot;20307&quot; value=&quot;262&quot;/&gt;&lt;/object&gt;&lt;object type=&quot;3&quot; unique_id=&quot;10058&quot;&gt;&lt;property id=&quot;20148&quot; value=&quot;5&quot;/&gt;&lt;property id=&quot;20300&quot; value=&quot;Slide 8&quot;/&gt;&lt;property id=&quot;20307&quot; value=&quot;263&quot;/&gt;&lt;/object&gt;&lt;object type=&quot;3&quot; unique_id=&quot;10059&quot;&gt;&lt;property id=&quot;20148&quot; value=&quot;5&quot;/&gt;&lt;property id=&quot;20300&quot; value=&quot;Slide 10 - &amp;quot;Thứ sáu, ngày 6 tháng 1 năm 2017&amp;quot;&quot;/&gt;&lt;property id=&quot;20307&quot; value=&quot;264&quot;/&gt;&lt;/object&gt;&lt;object type=&quot;3&quot; unique_id=&quot;10250&quot;&gt;&lt;property id=&quot;20148&quot; value=&quot;5&quot;/&gt;&lt;property id=&quot;20300&quot; value=&quot;Slide 29&quot;/&gt;&lt;property id=&quot;20307&quot; value=&quot;265&quot;/&gt;&lt;/object&gt;&lt;object type=&quot;3&quot; unique_id=&quot;10253&quot;&gt;&lt;property id=&quot;20148&quot; value=&quot;5&quot;/&gt;&lt;property id=&quot;20300&quot; value=&quot;Slide 15 - &amp;quot;Thứ sáu, ngày 6 tháng 1 năm 2017&amp;quot;&quot;/&gt;&lt;property id=&quot;20307&quot; value=&quot;268&quot;/&gt;&lt;/object&gt;&lt;object type=&quot;3&quot; unique_id=&quot;10254&quot;&gt;&lt;property id=&quot;20148&quot; value=&quot;5&quot;/&gt;&lt;property id=&quot;20300&quot; value=&quot;Slide 16 - &amp;quot;Thứ sáu, ngày 6 tháng 1 năm 2017&amp;quot;&quot;/&gt;&lt;property id=&quot;20307&quot; value=&quot;269&quot;/&gt;&lt;/object&gt;&lt;object type=&quot;3&quot; unique_id=&quot;10255&quot;&gt;&lt;property id=&quot;20148&quot; value=&quot;5&quot;/&gt;&lt;property id=&quot;20300&quot; value=&quot;Slide 17 - &amp;quot;Thứ sáu, ngày 6 tháng 1 năm 2017&amp;quot;&quot;/&gt;&lt;property id=&quot;20307&quot; value=&quot;270&quot;/&gt;&lt;/object&gt;&lt;object type=&quot;3&quot; unique_id=&quot;10256&quot;&gt;&lt;property id=&quot;20148&quot; value=&quot;5&quot;/&gt;&lt;property id=&quot;20300&quot; value=&quot;Slide 18 - &amp;quot;Thứ sáu, ngày 6 tháng 1 năm 2017&amp;quot;&quot;/&gt;&lt;property id=&quot;20307&quot; value=&quot;271&quot;/&gt;&lt;/object&gt;&lt;object type=&quot;3&quot; unique_id=&quot;10257&quot;&gt;&lt;property id=&quot;20148&quot; value=&quot;5&quot;/&gt;&lt;property id=&quot;20300&quot; value=&quot;Slide 19 - &amp;quot;Thứ sáu, ngày 6 tháng 1 năm 2017&amp;quot;&quot;/&gt;&lt;property id=&quot;20307&quot; value=&quot;272&quot;/&gt;&lt;/object&gt;&lt;object type=&quot;3&quot; unique_id=&quot;10258&quot;&gt;&lt;property id=&quot;20148&quot; value=&quot;5&quot;/&gt;&lt;property id=&quot;20300&quot; value=&quot;Slide 20 - &amp;quot;Thứ tư, ngày 4 tháng 1 năm 2017&amp;quot;&quot;/&gt;&lt;property id=&quot;20307&quot; value=&quot;273&quot;/&gt;&lt;/object&gt;&lt;object type=&quot;3&quot; unique_id=&quot;10325&quot;&gt;&lt;property id=&quot;20148&quot; value=&quot;5&quot;/&gt;&lt;property id=&quot;20300&quot; value=&quot;Slide 11 - &amp;quot;Thứ sáu, ngày 6 tháng 1 năm 2017&amp;quot;&quot;/&gt;&lt;property id=&quot;20307&quot; value=&quot;277&quot;/&gt;&lt;/object&gt;&lt;object type=&quot;3&quot; unique_id=&quot;10371&quot;&gt;&lt;property id=&quot;20148&quot; value=&quot;5&quot;/&gt;&lt;property id=&quot;20300&quot; value=&quot;Slide 12 - &amp;quot;Thứ sáu, ngày 6 tháng 1 năm 2017&amp;quot;&quot;/&gt;&lt;property id=&quot;20307&quot; value=&quot;278&quot;/&gt;&lt;/object&gt;&lt;object type=&quot;3&quot; unique_id=&quot;10571&quot;&gt;&lt;property id=&quot;20148&quot; value=&quot;5&quot;/&gt;&lt;property id=&quot;20300&quot; value=&quot;Slide 21 - &amp;quot;                      Thứ sáu, ngày 6 tháng 1 năm 2017&amp;quot;&quot;/&gt;&lt;property id=&quot;20307&quot; value=&quot;279&quot;/&gt;&lt;/object&gt;&lt;object type=&quot;3&quot; unique_id=&quot;10595&quot;&gt;&lt;property id=&quot;20148&quot; value=&quot;5&quot;/&gt;&lt;property id=&quot;20300&quot; value=&quot;Slide 3 - &amp;quot;Thứ sáu, ngày 6 tháng 1 năm 2017&amp;quot;&quot;/&gt;&lt;property id=&quot;20307&quot; value=&quot;280&quot;/&gt;&lt;/object&gt;&lt;object type=&quot;3&quot; unique_id=&quot;10692&quot;&gt;&lt;property id=&quot;20148&quot; value=&quot;5&quot;/&gt;&lt;property id=&quot;20300&quot; value=&quot;Slide 13 - &amp;quot;Thứ sáu, ngày 6 tháng 1 năm 2017&amp;quot;&quot;/&gt;&lt;property id=&quot;20307&quot; value=&quot;281&quot;/&gt;&lt;/object&gt;&lt;object type=&quot;3&quot; unique_id=&quot;10835&quot;&gt;&lt;property id=&quot;20148&quot; value=&quot;5&quot;/&gt;&lt;property id=&quot;20300&quot; value=&quot;Slide 14 - &amp;quot;Thứ sáu, ngày 6 tháng 1 năm 2017&amp;quot;&quot;/&gt;&lt;property id=&quot;20307&quot; value=&quot;282&quot;/&gt;&lt;/object&gt;&lt;object type=&quot;3&quot; unique_id=&quot;10884&quot;&gt;&lt;property id=&quot;20148&quot; value=&quot;5&quot;/&gt;&lt;property id=&quot;20300&quot; value=&quot;Slide 22 - &amp;quot;                      Thứ sáu, ngày 6 tháng 1 năm 2017&amp;quot;&quot;/&gt;&lt;property id=&quot;20307&quot; value=&quot;284&quot;/&gt;&lt;/object&gt;&lt;object type=&quot;3&quot; unique_id=&quot;10885&quot;&gt;&lt;property id=&quot;20148&quot; value=&quot;5&quot;/&gt;&lt;property id=&quot;20300&quot; value=&quot;Slide 24&quot;/&gt;&lt;property id=&quot;20307&quot; value=&quot;283&quot;/&gt;&lt;/object&gt;&lt;object type=&quot;3&quot; unique_id=&quot;11209&quot;&gt;&lt;property id=&quot;20148&quot; value=&quot;5&quot;/&gt;&lt;property id=&quot;20300&quot; value=&quot;Slide 25 - &amp;quot;                      Thứ sáu, ngày 6 tháng 1 năm 2017&amp;quot;&quot;/&gt;&lt;property id=&quot;20307&quot; value=&quot;287&quot;/&gt;&lt;/object&gt;&lt;object type=&quot;3&quot; unique_id=&quot;11494&quot;&gt;&lt;property id=&quot;20148&quot; value=&quot;5&quot;/&gt;&lt;property id=&quot;20300&quot; value=&quot;Slide 28&quot;/&gt;&lt;property id=&quot;20307&quot; value=&quot;288&quot;/&gt;&lt;/object&gt;&lt;object type=&quot;3&quot; unique_id=&quot;11663&quot;&gt;&lt;property id=&quot;20148&quot; value=&quot;5&quot;/&gt;&lt;property id=&quot;20300&quot; value=&quot;Slide 23&quot;/&gt;&lt;property id=&quot;20307&quot; value=&quot;289&quot;/&gt;&lt;/object&gt;&lt;object type=&quot;3&quot; unique_id=&quot;11809&quot;&gt;&lt;property id=&quot;20148&quot; value=&quot;5&quot;/&gt;&lt;property id=&quot;20300&quot; value=&quot;Slide 26&quot;/&gt;&lt;property id=&quot;20307&quot; value=&quot;291&quot;/&gt;&lt;/object&gt;&lt;object type=&quot;3&quot; unique_id=&quot;11935&quot;&gt;&lt;property id=&quot;20148&quot; value=&quot;5&quot;/&gt;&lt;property id=&quot;20300&quot; value=&quot;Slide 27&quot;/&gt;&lt;property id=&quot;20307&quot; value=&quot;292&quot;/&gt;&lt;/object&gt;&lt;object type=&quot;3&quot; unique_id=&quot;12557&quot;&gt;&lt;property id=&quot;20148&quot; value=&quot;5&quot;/&gt;&lt;property id=&quot;20300&quot; value=&quot;Slide 2&quot;/&gt;&lt;property id=&quot;20307&quot; value=&quot;293&quot;/&gt;&lt;/object&gt;&lt;object type=&quot;3&quot; unique_id=&quot;12590&quot;&gt;&lt;property id=&quot;20148&quot; value=&quot;5&quot;/&gt;&lt;property id=&quot;20300&quot; value=&quot;Slide 9&quot;/&gt;&lt;property id=&quot;20307&quot; value=&quot;29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1278</Words>
  <Application>Microsoft Office PowerPoint</Application>
  <PresentationFormat>On-screen Show (4:3)</PresentationFormat>
  <Paragraphs>103</Paragraphs>
  <Slides>26</Slides>
  <Notes>24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144</cp:revision>
  <dcterms:created xsi:type="dcterms:W3CDTF">2017-01-01T15:07:19Z</dcterms:created>
  <dcterms:modified xsi:type="dcterms:W3CDTF">2018-01-21T12:11:17Z</dcterms:modified>
</cp:coreProperties>
</file>